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1" r:id="rId4"/>
    <p:sldId id="259" r:id="rId5"/>
    <p:sldId id="265" r:id="rId6"/>
    <p:sldId id="263" r:id="rId7"/>
    <p:sldId id="267" r:id="rId8"/>
    <p:sldId id="260" r:id="rId9"/>
    <p:sldId id="264" r:id="rId10"/>
    <p:sldId id="269" r:id="rId11"/>
    <p:sldId id="271" r:id="rId12"/>
    <p:sldId id="270" r:id="rId13"/>
    <p:sldId id="272" r:id="rId14"/>
    <p:sldId id="262" r:id="rId15"/>
    <p:sldId id="258" r:id="rId16"/>
    <p:sldId id="266" r:id="rId17"/>
    <p:sldId id="268" r:id="rId1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515151"/>
    <a:srgbClr val="775973"/>
    <a:srgbClr val="F5F5F5"/>
    <a:srgbClr val="EEEEEE"/>
    <a:srgbClr val="4A3D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7920" autoAdjust="0"/>
  </p:normalViewPr>
  <p:slideViewPr>
    <p:cSldViewPr snapToGrid="0">
      <p:cViewPr varScale="1">
        <p:scale>
          <a:sx n="102" d="100"/>
          <a:sy n="102" d="100"/>
        </p:scale>
        <p:origin x="582" y="5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63A06-F2A2-4513-83D0-74897D5A4D7E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531EA-A3E2-4559-AA6C-98775C18CCE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37308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Klasa</a:t>
            </a:r>
          </a:p>
          <a:p>
            <a:endParaRPr lang="pl-PL" dirty="0"/>
          </a:p>
          <a:p>
            <a:r>
              <a:rPr lang="pl-PL" dirty="0" err="1"/>
              <a:t>Package</a:t>
            </a:r>
            <a:r>
              <a:rPr lang="pl-PL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19125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Tadaam</a:t>
            </a:r>
            <a:r>
              <a:rPr lang="pl-PL" dirty="0"/>
              <a:t> :D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7074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Przykładowa implementacja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00495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Dziedziczenie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8584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Interfejs funkcyjny,</a:t>
            </a:r>
          </a:p>
          <a:p>
            <a:endParaRPr lang="pl-PL" dirty="0"/>
          </a:p>
          <a:p>
            <a:r>
              <a:rPr lang="pl-PL" dirty="0"/>
              <a:t>Java 8 definiuje 43 interfejsy funkcjonalne w pakiecie </a:t>
            </a:r>
            <a:r>
              <a:rPr lang="pl-PL" dirty="0" err="1"/>
              <a:t>java.util.Function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653210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Implementacja interfejsu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43474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43898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Konstruktor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05276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Właściwości klasy</a:t>
            </a:r>
          </a:p>
          <a:p>
            <a:endParaRPr lang="pl-PL" dirty="0"/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41850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853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Czym się różnią zmienne statyczne.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6654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Metody – podać skład sygnatury metody:</a:t>
            </a:r>
            <a:br>
              <a:rPr lang="pl-PL" dirty="0"/>
            </a:br>
            <a:r>
              <a:rPr lang="pl-PL" dirty="0"/>
              <a:t>Poruszyć to, że parametry przekazywane są przez wartość, podać przykład przekazania prymitywu i obiektu</a:t>
            </a:r>
          </a:p>
          <a:p>
            <a:r>
              <a:rPr lang="pl-PL" dirty="0"/>
              <a:t>Kolejny slajd ma wypełnienie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63603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Przykładowa implementacja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4016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Jak to się dzieje, że 10 może być przypisane do </a:t>
            </a:r>
            <a:r>
              <a:rPr lang="pl-PL" dirty="0" err="1"/>
              <a:t>int</a:t>
            </a:r>
            <a:r>
              <a:rPr lang="pl-PL" dirty="0"/>
              <a:t> jak i do </a:t>
            </a:r>
            <a:r>
              <a:rPr lang="pl-PL" dirty="0" err="1"/>
              <a:t>Integer</a:t>
            </a:r>
            <a:r>
              <a:rPr lang="pl-PL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04629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Jak to się dzieje, że 10 może być przypisane do </a:t>
            </a:r>
            <a:r>
              <a:rPr lang="pl-PL" dirty="0" err="1"/>
              <a:t>int</a:t>
            </a:r>
            <a:r>
              <a:rPr lang="pl-PL" dirty="0"/>
              <a:t> jak i do </a:t>
            </a:r>
            <a:r>
              <a:rPr lang="pl-PL" dirty="0" err="1"/>
              <a:t>Integer</a:t>
            </a:r>
            <a:r>
              <a:rPr lang="pl-PL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6166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1951577"/>
          </a:xfrm>
        </p:spPr>
        <p:txBody>
          <a:bodyPr anchor="b" anchorCtr="0"/>
          <a:lstStyle>
            <a:lvl1pPr algn="ctr">
              <a:defRPr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pl-PL" dirty="0"/>
              <a:t>TYTUŁ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169511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PODTYTUŁ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Trójkąt prostokątny 11"/>
          <p:cNvSpPr/>
          <p:nvPr userDrawn="1"/>
        </p:nvSpPr>
        <p:spPr>
          <a:xfrm rot="5400000">
            <a:off x="0" y="0"/>
            <a:ext cx="2500009" cy="2500009"/>
          </a:xfrm>
          <a:prstGeom prst="rtTriangle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52933" cy="129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96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lko tytuł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6" name="Tytuł 1"/>
          <p:cNvSpPr txBox="1">
            <a:spLocks/>
          </p:cNvSpPr>
          <p:nvPr userDrawn="1"/>
        </p:nvSpPr>
        <p:spPr>
          <a:xfrm>
            <a:off x="0" y="1"/>
            <a:ext cx="10894979" cy="963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rgbClr val="4A3D53"/>
                </a:solidFill>
                <a:latin typeface="Geometr212 BkCn BT" panose="020B0603020204020204" pitchFamily="34" charset="0"/>
                <a:ea typeface="+mj-ea"/>
                <a:cs typeface="+mj-cs"/>
              </a:defRPr>
            </a:lvl1pPr>
          </a:lstStyle>
          <a:p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1" name="Tytuł 1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896443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11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2328289" y="2344725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3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27553" y="2178909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4" hasCustomPrompt="1"/>
          </p:nvPr>
        </p:nvSpPr>
        <p:spPr>
          <a:xfrm>
            <a:off x="2328289" y="392358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5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1027553" y="375776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6" hasCustomPrompt="1"/>
          </p:nvPr>
        </p:nvSpPr>
        <p:spPr>
          <a:xfrm>
            <a:off x="7957293" y="242903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7" name="Symbol zastępczy obrazu 11"/>
          <p:cNvSpPr>
            <a:spLocks noGrp="1"/>
          </p:cNvSpPr>
          <p:nvPr>
            <p:ph type="pic" sz="quarter" idx="17"/>
          </p:nvPr>
        </p:nvSpPr>
        <p:spPr>
          <a:xfrm>
            <a:off x="6656557" y="226321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0" name="Symbol zastępczy obrazu 11"/>
          <p:cNvSpPr>
            <a:spLocks noGrp="1"/>
          </p:cNvSpPr>
          <p:nvPr>
            <p:ph type="pic" sz="quarter" idx="18"/>
          </p:nvPr>
        </p:nvSpPr>
        <p:spPr>
          <a:xfrm>
            <a:off x="6656557" y="3734711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2" name="Symbol zastępczy tekstu 2"/>
          <p:cNvSpPr>
            <a:spLocks noGrp="1"/>
          </p:cNvSpPr>
          <p:nvPr>
            <p:ph type="body" idx="19" hasCustomPrompt="1"/>
          </p:nvPr>
        </p:nvSpPr>
        <p:spPr>
          <a:xfrm>
            <a:off x="7957293" y="3919889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</p:spTree>
    <p:extLst>
      <p:ext uri="{BB962C8B-B14F-4D97-AF65-F5344CB8AC3E}">
        <p14:creationId xmlns:p14="http://schemas.microsoft.com/office/powerpoint/2010/main" val="654813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4603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4241259"/>
            <a:ext cx="12192000" cy="107005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3729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sty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5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858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6" name="Symbol zastępczy obrazu 11"/>
          <p:cNvSpPr>
            <a:spLocks noGrp="1"/>
          </p:cNvSpPr>
          <p:nvPr>
            <p:ph type="pic" sz="quarter" idx="14"/>
          </p:nvPr>
        </p:nvSpPr>
        <p:spPr>
          <a:xfrm>
            <a:off x="49720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7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88582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2" name="Symbol zastępczy tekstu 11"/>
          <p:cNvSpPr>
            <a:spLocks noGrp="1"/>
          </p:cNvSpPr>
          <p:nvPr>
            <p:ph type="body" sz="quarter" idx="16" hasCustomPrompt="1"/>
          </p:nvPr>
        </p:nvSpPr>
        <p:spPr>
          <a:xfrm>
            <a:off x="739775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8" name="Symbol zastępczy tekstu 11"/>
          <p:cNvSpPr>
            <a:spLocks noGrp="1"/>
          </p:cNvSpPr>
          <p:nvPr>
            <p:ph type="body" sz="quarter" idx="17" hasCustomPrompt="1"/>
          </p:nvPr>
        </p:nvSpPr>
        <p:spPr>
          <a:xfrm>
            <a:off x="46228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9" name="Symbol zastępczy tekstu 11"/>
          <p:cNvSpPr>
            <a:spLocks noGrp="1"/>
          </p:cNvSpPr>
          <p:nvPr>
            <p:ph type="body" sz="quarter" idx="18" hasCustomPrompt="1"/>
          </p:nvPr>
        </p:nvSpPr>
        <p:spPr>
          <a:xfrm>
            <a:off x="85090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20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185314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</p:spPr>
        <p:txBody>
          <a:bodyPr/>
          <a:lstStyle>
            <a:lvl1pPr marL="0" indent="0" algn="ctr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effectLst/>
        </p:spPr>
        <p:txBody>
          <a:bodyPr/>
          <a:lstStyle>
            <a:lvl1pPr marL="0" indent="0">
              <a:buNone/>
              <a:defRPr baseline="0">
                <a:solidFill>
                  <a:srgbClr val="775973"/>
                </a:solidFill>
                <a:effectLst/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55444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tuł i zawartoś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noFill/>
          <a:effectLst/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11906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lang="pl-PL" b="0" i="0" smtClean="0">
                <a:solidFill>
                  <a:schemeClr val="bg1"/>
                </a:solidFill>
                <a:effectLst/>
                <a:latin typeface="Geometr212 BkCn BT" panose="020B06030202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945" y="-35491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07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1118679" y="1669913"/>
            <a:ext cx="9954639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1066800" y="1595335"/>
            <a:ext cx="10058400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Prostokąt 10"/>
          <p:cNvSpPr/>
          <p:nvPr userDrawn="1"/>
        </p:nvSpPr>
        <p:spPr>
          <a:xfrm>
            <a:off x="2841997" y="1595335"/>
            <a:ext cx="6478621" cy="301559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2892155" y="1111553"/>
            <a:ext cx="6378306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14" name="Symbol zastępczy tekstu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62637" y="2101781"/>
            <a:ext cx="8266721" cy="2421782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554625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78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388795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610360" y="2701045"/>
            <a:ext cx="6177065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558480" y="2626467"/>
            <a:ext cx="6241451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" y="1232337"/>
            <a:ext cx="12191999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345" y="123740"/>
            <a:ext cx="2195209" cy="1034019"/>
          </a:xfrm>
          <a:prstGeom prst="rect">
            <a:avLst/>
          </a:prstGeom>
        </p:spPr>
      </p:pic>
      <p:sp>
        <p:nvSpPr>
          <p:cNvPr id="12" name="Prostokąt 11"/>
          <p:cNvSpPr/>
          <p:nvPr userDrawn="1"/>
        </p:nvSpPr>
        <p:spPr>
          <a:xfrm>
            <a:off x="7299190" y="2701045"/>
            <a:ext cx="4285016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3"/>
          <p:cNvSpPr>
            <a:spLocks noGrp="1"/>
          </p:cNvSpPr>
          <p:nvPr>
            <p:ph type="pic" sz="quarter" idx="10"/>
          </p:nvPr>
        </p:nvSpPr>
        <p:spPr>
          <a:xfrm>
            <a:off x="7252485" y="2626468"/>
            <a:ext cx="4331503" cy="4027590"/>
          </a:xfrm>
          <a:solidFill>
            <a:srgbClr val="F5F5F5"/>
          </a:solidFill>
        </p:spPr>
        <p:txBody>
          <a:bodyPr/>
          <a:lstStyle/>
          <a:p>
            <a:r>
              <a:rPr lang="pl-PL"/>
              <a:t>Kliknij ikonę, aby dodać obraz</a:t>
            </a:r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1" hasCustomPrompt="1"/>
          </p:nvPr>
        </p:nvSpPr>
        <p:spPr>
          <a:xfrm>
            <a:off x="777875" y="2801938"/>
            <a:ext cx="5807075" cy="3676650"/>
          </a:xfrm>
        </p:spPr>
        <p:txBody>
          <a:bodyPr/>
          <a:lstStyle>
            <a:lvl1pPr marL="0" indent="0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335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14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 userDrawn="1"/>
        </p:nvSpPr>
        <p:spPr>
          <a:xfrm>
            <a:off x="838200" y="1681163"/>
            <a:ext cx="10515600" cy="5176837"/>
          </a:xfrm>
          <a:prstGeom prst="rect">
            <a:avLst/>
          </a:prstGeom>
          <a:solidFill>
            <a:srgbClr val="F5F5F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79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/>
          <p:nvPr userDrawn="1"/>
        </p:nvSpPr>
        <p:spPr>
          <a:xfrm>
            <a:off x="0" y="0"/>
            <a:ext cx="5183188" cy="685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311286" y="-1"/>
            <a:ext cx="4460739" cy="205740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311286" y="1281002"/>
            <a:ext cx="4460739" cy="776397"/>
          </a:xfrm>
          <a:noFill/>
        </p:spPr>
        <p:txBody>
          <a:bodyPr anchor="b"/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0"/>
            <a:ext cx="7008812" cy="6858000"/>
          </a:xfrm>
          <a:noFill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 hasCustomPrompt="1"/>
          </p:nvPr>
        </p:nvSpPr>
        <p:spPr>
          <a:xfrm>
            <a:off x="311286" y="2057400"/>
            <a:ext cx="4460739" cy="4800600"/>
          </a:xfrm>
          <a:solidFill>
            <a:srgbClr val="F5F5F5"/>
          </a:solidFill>
        </p:spPr>
        <p:txBody>
          <a:bodyPr/>
          <a:lstStyle>
            <a:lvl1pPr marL="0" indent="0">
              <a:buNone/>
              <a:defRPr lang="pl-PL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9" name="Obraz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68" y="224480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27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7908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61" r:id="rId6"/>
    <p:sldLayoutId id="2147483653" r:id="rId7"/>
    <p:sldLayoutId id="2147483665" r:id="rId8"/>
    <p:sldLayoutId id="2147483657" r:id="rId9"/>
    <p:sldLayoutId id="2147483654" r:id="rId10"/>
    <p:sldLayoutId id="2147483662" r:id="rId11"/>
    <p:sldLayoutId id="2147483663" r:id="rId12"/>
    <p:sldLayoutId id="2147483664" r:id="rId13"/>
    <p:sldLayoutId id="214748365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– </a:t>
            </a:r>
            <a:r>
              <a:rPr lang="pl-PL" dirty="0" err="1"/>
              <a:t>level</a:t>
            </a:r>
            <a:r>
              <a:rPr lang="pl-PL" dirty="0"/>
              <a:t> medium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169511"/>
            <a:ext cx="9144000" cy="3371332"/>
          </a:xfrm>
        </p:spPr>
        <p:txBody>
          <a:bodyPr>
            <a:normAutofit/>
          </a:bodyPr>
          <a:lstStyle/>
          <a:p>
            <a:r>
              <a:rPr lang="pl-PL" dirty="0"/>
              <a:t>W imieniu </a:t>
            </a:r>
            <a:r>
              <a:rPr lang="pl-PL" dirty="0" err="1"/>
              <a:t>SDAcademy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Mateusz Boś, Michał Górski</a:t>
            </a:r>
          </a:p>
        </p:txBody>
      </p:sp>
    </p:spTree>
    <p:extLst>
      <p:ext uri="{BB962C8B-B14F-4D97-AF65-F5344CB8AC3E}">
        <p14:creationId xmlns:p14="http://schemas.microsoft.com/office/powerpoint/2010/main" val="3156560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Parametry - Przekazywanie przez wartość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99383"/>
            <a:ext cx="8249115" cy="50167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188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Parametry - Przekazywanie przez wartość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99383"/>
            <a:ext cx="8249115" cy="50167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 //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autoboxing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5102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Parametry - Przekazywanie przez wartość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52484"/>
            <a:ext cx="8249115" cy="50167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 //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autoboxing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110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351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Modyfikatory dostępu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2587319"/>
            <a:ext cx="8249115" cy="30469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protected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989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Dziedziczenie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9839" y="1644447"/>
            <a:ext cx="8249115" cy="43396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pl-PL" altLang="pl-PL" dirty="0"/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„Promise"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.sail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882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2915173"/>
            <a:ext cx="11014182" cy="3362241"/>
          </a:xfrm>
        </p:spPr>
        <p:txBody>
          <a:bodyPr/>
          <a:lstStyle/>
          <a:p>
            <a:pPr algn="l"/>
            <a:endParaRPr lang="pl-PL" dirty="0"/>
          </a:p>
          <a:p>
            <a:pPr algn="l"/>
            <a:r>
              <a:rPr lang="pl-PL" dirty="0"/>
              <a:t>Definiuje wymagania dotyczące klas,</a:t>
            </a:r>
          </a:p>
          <a:p>
            <a:pPr algn="l"/>
            <a:r>
              <a:rPr lang="pl-PL" dirty="0"/>
              <a:t>które chcą dostosować się do interfejsu.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Interfejs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7790ED41-9B2A-4E13-A09E-68F78784D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2683" y="1929338"/>
            <a:ext cx="4228051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Runnable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016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Implementacja interfejsów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1963313"/>
            <a:ext cx="8249115" cy="40934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Vehicle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wycięte dla czytelności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getName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pl-PL" altLang="pl-PL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389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Klasa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844525"/>
            <a:ext cx="8249115" cy="60016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pl.thelizardproject.sda.medium.ship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Vehicle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endurance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pl-PL" altLang="pl-PL" dirty="0"/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„Promise"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getName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0649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29949-2C05-4432-A57A-4C31866F5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5947D-DAC6-4137-B63D-C13B291CB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628" y="2008627"/>
            <a:ext cx="10515600" cy="4585119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Interfejs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Klasa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Modyfikatory dostępu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Dziedziczenie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Kompozycja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Klasa abstrakcyjna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Klasa wewnętrzna, anonimowa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CC7A97-1F25-443B-9B02-C5A920AA91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2888" y="1233105"/>
            <a:ext cx="8615886" cy="505457"/>
          </a:xfrm>
        </p:spPr>
        <p:txBody>
          <a:bodyPr>
            <a:normAutofit/>
          </a:bodyPr>
          <a:lstStyle/>
          <a:p>
            <a:r>
              <a:rPr lang="pl-PL" dirty="0"/>
              <a:t>Programowanie obiektowe OOP</a:t>
            </a:r>
          </a:p>
        </p:txBody>
      </p:sp>
    </p:spTree>
    <p:extLst>
      <p:ext uri="{BB962C8B-B14F-4D97-AF65-F5344CB8AC3E}">
        <p14:creationId xmlns:p14="http://schemas.microsoft.com/office/powerpoint/2010/main" val="3606739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Klasa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350566"/>
            <a:ext cx="8249115" cy="156966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pl.thelizardproject.sda.medium.ship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522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Konstruktor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289009"/>
            <a:ext cx="8249115" cy="169277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691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196674"/>
            <a:ext cx="8249115" cy="187743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 nazwa;</a:t>
            </a: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950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227452"/>
            <a:ext cx="8249115" cy="181588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78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 klasy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073564"/>
            <a:ext cx="8249115" cy="21236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20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20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907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Metody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2519568"/>
            <a:ext cx="8249115" cy="32316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zwracanyTyp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nazwaMetody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(lista parametrów) {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// ciało metody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966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Podstawy programowania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Metody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2587319"/>
            <a:ext cx="8249115" cy="30469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747448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sdacademy.pl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dacademy" id="{67893016-66CC-4482-A66D-1B54E2F35FCD}" vid="{1650B47F-78C2-4EEF-8853-D723D0A5DE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SDA - szablon prezentacji</Template>
  <TotalTime>1704</TotalTime>
  <Words>268</Words>
  <Application>Microsoft Office PowerPoint</Application>
  <PresentationFormat>Widescreen</PresentationFormat>
  <Paragraphs>155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Arial Unicode MS</vt:lpstr>
      <vt:lpstr>Calibri</vt:lpstr>
      <vt:lpstr>Calibri Light</vt:lpstr>
      <vt:lpstr>Courier New</vt:lpstr>
      <vt:lpstr>Geometr212 BkCn BT</vt:lpstr>
      <vt:lpstr>Motyw sdacademy.pl</vt:lpstr>
      <vt:lpstr>Coding – level medium</vt:lpstr>
      <vt:lpstr>Podstawy programowania</vt:lpstr>
      <vt:lpstr>Podstawy programowania</vt:lpstr>
      <vt:lpstr>Podstawy programowania</vt:lpstr>
      <vt:lpstr>Podstawy programowania</vt:lpstr>
      <vt:lpstr>Podstawy programowania</vt:lpstr>
      <vt:lpstr>Podstawy programowania</vt:lpstr>
      <vt:lpstr>Podstawy programowania</vt:lpstr>
      <vt:lpstr>Podstawy programowania</vt:lpstr>
      <vt:lpstr>Podstawy programowania</vt:lpstr>
      <vt:lpstr>Podstawy programowania</vt:lpstr>
      <vt:lpstr>Podstawy programowania</vt:lpstr>
      <vt:lpstr>Podstawy programowania</vt:lpstr>
      <vt:lpstr>Podstawy programowania</vt:lpstr>
      <vt:lpstr>Podstawy programowania</vt:lpstr>
      <vt:lpstr>Podstawy programowania</vt:lpstr>
      <vt:lpstr>Podstawy programowania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Pomorska Fundacja Inicjatyw Gospodarczych</dc:creator>
  <cp:lastModifiedBy>Mateusz Boś</cp:lastModifiedBy>
  <cp:revision>20</cp:revision>
  <dcterms:created xsi:type="dcterms:W3CDTF">2016-06-24T11:21:15Z</dcterms:created>
  <dcterms:modified xsi:type="dcterms:W3CDTF">2017-07-02T21:14:26Z</dcterms:modified>
</cp:coreProperties>
</file>

<file path=docProps/thumbnail.jpeg>
</file>